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30272038" cy="42800588"/>
  <p:notesSz cx="6858000" cy="9144000"/>
  <p:defaultTextStyle>
    <a:defPPr>
      <a:defRPr lang="ko-KR"/>
    </a:defPPr>
    <a:lvl1pPr marL="0" algn="l" defTabSz="3500270" rtl="0" eaLnBrk="1" latinLnBrk="1" hangingPunct="1">
      <a:defRPr sz="6880" kern="1200">
        <a:solidFill>
          <a:schemeClr val="tx1"/>
        </a:solidFill>
        <a:latin typeface="+mn-lt"/>
        <a:ea typeface="+mn-ea"/>
        <a:cs typeface="+mn-cs"/>
      </a:defRPr>
    </a:lvl1pPr>
    <a:lvl2pPr marL="1750140" algn="l" defTabSz="3500270" rtl="0" eaLnBrk="1" latinLnBrk="1" hangingPunct="1">
      <a:defRPr sz="6880" kern="1200">
        <a:solidFill>
          <a:schemeClr val="tx1"/>
        </a:solidFill>
        <a:latin typeface="+mn-lt"/>
        <a:ea typeface="+mn-ea"/>
        <a:cs typeface="+mn-cs"/>
      </a:defRPr>
    </a:lvl2pPr>
    <a:lvl3pPr marL="3500270" algn="l" defTabSz="3500270" rtl="0" eaLnBrk="1" latinLnBrk="1" hangingPunct="1">
      <a:defRPr sz="6880" kern="1200">
        <a:solidFill>
          <a:schemeClr val="tx1"/>
        </a:solidFill>
        <a:latin typeface="+mn-lt"/>
        <a:ea typeface="+mn-ea"/>
        <a:cs typeface="+mn-cs"/>
      </a:defRPr>
    </a:lvl3pPr>
    <a:lvl4pPr marL="5250410" algn="l" defTabSz="3500270" rtl="0" eaLnBrk="1" latinLnBrk="1" hangingPunct="1">
      <a:defRPr sz="6880" kern="1200">
        <a:solidFill>
          <a:schemeClr val="tx1"/>
        </a:solidFill>
        <a:latin typeface="+mn-lt"/>
        <a:ea typeface="+mn-ea"/>
        <a:cs typeface="+mn-cs"/>
      </a:defRPr>
    </a:lvl4pPr>
    <a:lvl5pPr marL="7000550" algn="l" defTabSz="3500270" rtl="0" eaLnBrk="1" latinLnBrk="1" hangingPunct="1">
      <a:defRPr sz="6880" kern="1200">
        <a:solidFill>
          <a:schemeClr val="tx1"/>
        </a:solidFill>
        <a:latin typeface="+mn-lt"/>
        <a:ea typeface="+mn-ea"/>
        <a:cs typeface="+mn-cs"/>
      </a:defRPr>
    </a:lvl5pPr>
    <a:lvl6pPr marL="8750680" algn="l" defTabSz="3500270" rtl="0" eaLnBrk="1" latinLnBrk="1" hangingPunct="1">
      <a:defRPr sz="6880" kern="1200">
        <a:solidFill>
          <a:schemeClr val="tx1"/>
        </a:solidFill>
        <a:latin typeface="+mn-lt"/>
        <a:ea typeface="+mn-ea"/>
        <a:cs typeface="+mn-cs"/>
      </a:defRPr>
    </a:lvl6pPr>
    <a:lvl7pPr marL="10500820" algn="l" defTabSz="3500270" rtl="0" eaLnBrk="1" latinLnBrk="1" hangingPunct="1">
      <a:defRPr sz="6880" kern="1200">
        <a:solidFill>
          <a:schemeClr val="tx1"/>
        </a:solidFill>
        <a:latin typeface="+mn-lt"/>
        <a:ea typeface="+mn-ea"/>
        <a:cs typeface="+mn-cs"/>
      </a:defRPr>
    </a:lvl7pPr>
    <a:lvl8pPr marL="12250960" algn="l" defTabSz="3500270" rtl="0" eaLnBrk="1" latinLnBrk="1" hangingPunct="1">
      <a:defRPr sz="6880" kern="1200">
        <a:solidFill>
          <a:schemeClr val="tx1"/>
        </a:solidFill>
        <a:latin typeface="+mn-lt"/>
        <a:ea typeface="+mn-ea"/>
        <a:cs typeface="+mn-cs"/>
      </a:defRPr>
    </a:lvl8pPr>
    <a:lvl9pPr marL="14001100" algn="l" defTabSz="3500270" rtl="0" eaLnBrk="1" latinLnBrk="1" hangingPunct="1">
      <a:defRPr sz="6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FCC00"/>
    <a:srgbClr val="65FFA7"/>
    <a:srgbClr val="39FF8D"/>
    <a:srgbClr val="07397B"/>
    <a:srgbClr val="0C6DB6"/>
    <a:srgbClr val="0317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76" autoAdjust="0"/>
    <p:restoredTop sz="94660"/>
  </p:normalViewPr>
  <p:slideViewPr>
    <p:cSldViewPr snapToGrid="0">
      <p:cViewPr varScale="1">
        <p:scale>
          <a:sx n="19" d="100"/>
          <a:sy n="19" d="100"/>
        </p:scale>
        <p:origin x="28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403" y="7004637"/>
            <a:ext cx="25731232" cy="14900945"/>
          </a:xfrm>
        </p:spPr>
        <p:txBody>
          <a:bodyPr anchor="b"/>
          <a:lstStyle>
            <a:lvl1pPr algn="ctr">
              <a:defRPr sz="19864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005" y="22480219"/>
            <a:ext cx="22704029" cy="10333565"/>
          </a:xfrm>
        </p:spPr>
        <p:txBody>
          <a:bodyPr/>
          <a:lstStyle>
            <a:lvl1pPr marL="0" indent="0" algn="ctr">
              <a:buNone/>
              <a:defRPr sz="7945"/>
            </a:lvl1pPr>
            <a:lvl2pPr marL="1513606" indent="0" algn="ctr">
              <a:buNone/>
              <a:defRPr sz="6621"/>
            </a:lvl2pPr>
            <a:lvl3pPr marL="3027213" indent="0" algn="ctr">
              <a:buNone/>
              <a:defRPr sz="5959"/>
            </a:lvl3pPr>
            <a:lvl4pPr marL="4540819" indent="0" algn="ctr">
              <a:buNone/>
              <a:defRPr sz="5297"/>
            </a:lvl4pPr>
            <a:lvl5pPr marL="6054425" indent="0" algn="ctr">
              <a:buNone/>
              <a:defRPr sz="5297"/>
            </a:lvl5pPr>
            <a:lvl6pPr marL="7568032" indent="0" algn="ctr">
              <a:buNone/>
              <a:defRPr sz="5297"/>
            </a:lvl6pPr>
            <a:lvl7pPr marL="9081638" indent="0" algn="ctr">
              <a:buNone/>
              <a:defRPr sz="5297"/>
            </a:lvl7pPr>
            <a:lvl8pPr marL="10595244" indent="0" algn="ctr">
              <a:buNone/>
              <a:defRPr sz="5297"/>
            </a:lvl8pPr>
            <a:lvl9pPr marL="12108851" indent="0" algn="ctr">
              <a:buNone/>
              <a:defRPr sz="5297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09B3-5399-47A8-B248-5602980AB92F}" type="datetimeFigureOut">
              <a:rPr lang="ko-KR" altLang="en-US" smtClean="0"/>
              <a:t>2022-04-06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65AD-80F5-4B08-9F0E-6DCC554D7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615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09B3-5399-47A8-B248-5602980AB92F}" type="datetimeFigureOut">
              <a:rPr lang="ko-KR" altLang="en-US" smtClean="0"/>
              <a:t>2022-04-06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65AD-80F5-4B08-9F0E-6DCC554D7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775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3429" y="2278735"/>
            <a:ext cx="6527408" cy="3627152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204" y="2278735"/>
            <a:ext cx="19203824" cy="3627152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09B3-5399-47A8-B248-5602980AB92F}" type="datetimeFigureOut">
              <a:rPr lang="ko-KR" altLang="en-US" smtClean="0"/>
              <a:t>2022-04-06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65AD-80F5-4B08-9F0E-6DCC554D7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46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09B3-5399-47A8-B248-5602980AB92F}" type="datetimeFigureOut">
              <a:rPr lang="ko-KR" altLang="en-US" smtClean="0"/>
              <a:t>2022-04-06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65AD-80F5-4B08-9F0E-6DCC554D7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260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437" y="10670437"/>
            <a:ext cx="26109633" cy="17803853"/>
          </a:xfrm>
        </p:spPr>
        <p:txBody>
          <a:bodyPr anchor="b"/>
          <a:lstStyle>
            <a:lvl1pPr>
              <a:defRPr sz="19864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437" y="28642721"/>
            <a:ext cx="26109633" cy="9362626"/>
          </a:xfrm>
        </p:spPr>
        <p:txBody>
          <a:bodyPr/>
          <a:lstStyle>
            <a:lvl1pPr marL="0" indent="0">
              <a:buNone/>
              <a:defRPr sz="7945">
                <a:solidFill>
                  <a:schemeClr val="tx1"/>
                </a:solidFill>
              </a:defRPr>
            </a:lvl1pPr>
            <a:lvl2pPr marL="1513606" indent="0">
              <a:buNone/>
              <a:defRPr sz="6621">
                <a:solidFill>
                  <a:schemeClr val="tx1">
                    <a:tint val="75000"/>
                  </a:schemeClr>
                </a:solidFill>
              </a:defRPr>
            </a:lvl2pPr>
            <a:lvl3pPr marL="3027213" indent="0">
              <a:buNone/>
              <a:defRPr sz="5959">
                <a:solidFill>
                  <a:schemeClr val="tx1">
                    <a:tint val="75000"/>
                  </a:schemeClr>
                </a:solidFill>
              </a:defRPr>
            </a:lvl3pPr>
            <a:lvl4pPr marL="4540819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425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032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163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524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885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09B3-5399-47A8-B248-5602980AB92F}" type="datetimeFigureOut">
              <a:rPr lang="ko-KR" altLang="en-US" smtClean="0"/>
              <a:t>2022-04-06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65AD-80F5-4B08-9F0E-6DCC554D7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209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203" y="11393675"/>
            <a:ext cx="12865616" cy="2715658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5219" y="11393675"/>
            <a:ext cx="12865616" cy="2715658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09B3-5399-47A8-B248-5602980AB92F}" type="datetimeFigureOut">
              <a:rPr lang="ko-KR" altLang="en-US" smtClean="0"/>
              <a:t>2022-04-06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65AD-80F5-4B08-9F0E-6DCC554D7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958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145" y="2278744"/>
            <a:ext cx="26109633" cy="82728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149" y="10492092"/>
            <a:ext cx="12806489" cy="5142012"/>
          </a:xfrm>
        </p:spPr>
        <p:txBody>
          <a:bodyPr anchor="b"/>
          <a:lstStyle>
            <a:lvl1pPr marL="0" indent="0">
              <a:buNone/>
              <a:defRPr sz="7945" b="1"/>
            </a:lvl1pPr>
            <a:lvl2pPr marL="1513606" indent="0">
              <a:buNone/>
              <a:defRPr sz="6621" b="1"/>
            </a:lvl2pPr>
            <a:lvl3pPr marL="3027213" indent="0">
              <a:buNone/>
              <a:defRPr sz="5959" b="1"/>
            </a:lvl3pPr>
            <a:lvl4pPr marL="4540819" indent="0">
              <a:buNone/>
              <a:defRPr sz="5297" b="1"/>
            </a:lvl4pPr>
            <a:lvl5pPr marL="6054425" indent="0">
              <a:buNone/>
              <a:defRPr sz="5297" b="1"/>
            </a:lvl5pPr>
            <a:lvl6pPr marL="7568032" indent="0">
              <a:buNone/>
              <a:defRPr sz="5297" b="1"/>
            </a:lvl6pPr>
            <a:lvl7pPr marL="9081638" indent="0">
              <a:buNone/>
              <a:defRPr sz="5297" b="1"/>
            </a:lvl7pPr>
            <a:lvl8pPr marL="10595244" indent="0">
              <a:buNone/>
              <a:defRPr sz="5297" b="1"/>
            </a:lvl8pPr>
            <a:lvl9pPr marL="12108851" indent="0">
              <a:buNone/>
              <a:defRPr sz="5297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149" y="15634103"/>
            <a:ext cx="12806489" cy="229954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5221" y="10492092"/>
            <a:ext cx="12869559" cy="5142012"/>
          </a:xfrm>
        </p:spPr>
        <p:txBody>
          <a:bodyPr anchor="b"/>
          <a:lstStyle>
            <a:lvl1pPr marL="0" indent="0">
              <a:buNone/>
              <a:defRPr sz="7945" b="1"/>
            </a:lvl1pPr>
            <a:lvl2pPr marL="1513606" indent="0">
              <a:buNone/>
              <a:defRPr sz="6621" b="1"/>
            </a:lvl2pPr>
            <a:lvl3pPr marL="3027213" indent="0">
              <a:buNone/>
              <a:defRPr sz="5959" b="1"/>
            </a:lvl3pPr>
            <a:lvl4pPr marL="4540819" indent="0">
              <a:buNone/>
              <a:defRPr sz="5297" b="1"/>
            </a:lvl4pPr>
            <a:lvl5pPr marL="6054425" indent="0">
              <a:buNone/>
              <a:defRPr sz="5297" b="1"/>
            </a:lvl5pPr>
            <a:lvl6pPr marL="7568032" indent="0">
              <a:buNone/>
              <a:defRPr sz="5297" b="1"/>
            </a:lvl6pPr>
            <a:lvl7pPr marL="9081638" indent="0">
              <a:buNone/>
              <a:defRPr sz="5297" b="1"/>
            </a:lvl7pPr>
            <a:lvl8pPr marL="10595244" indent="0">
              <a:buNone/>
              <a:defRPr sz="5297" b="1"/>
            </a:lvl8pPr>
            <a:lvl9pPr marL="12108851" indent="0">
              <a:buNone/>
              <a:defRPr sz="5297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5221" y="15634103"/>
            <a:ext cx="12869559" cy="229954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09B3-5399-47A8-B248-5602980AB92F}" type="datetimeFigureOut">
              <a:rPr lang="ko-KR" altLang="en-US" smtClean="0"/>
              <a:t>2022-04-06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65AD-80F5-4B08-9F0E-6DCC554D7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8713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72038" cy="427922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09B3-5399-47A8-B248-5602980AB92F}" type="datetimeFigureOut">
              <a:rPr lang="ko-KR" altLang="en-US" smtClean="0"/>
              <a:t>2022-04-06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65AD-80F5-4B08-9F0E-6DCC554D7CDB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915" y="20383821"/>
            <a:ext cx="13620208" cy="202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195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09B3-5399-47A8-B248-5602980AB92F}" type="datetimeFigureOut">
              <a:rPr lang="ko-KR" altLang="en-US" smtClean="0"/>
              <a:t>2022-04-06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65AD-80F5-4B08-9F0E-6DCC554D7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793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146" y="2853372"/>
            <a:ext cx="9763520" cy="9986804"/>
          </a:xfrm>
        </p:spPr>
        <p:txBody>
          <a:bodyPr anchor="b"/>
          <a:lstStyle>
            <a:lvl1pPr>
              <a:defRPr sz="10594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559" y="6162501"/>
            <a:ext cx="15325219" cy="30416159"/>
          </a:xfrm>
        </p:spPr>
        <p:txBody>
          <a:bodyPr/>
          <a:lstStyle>
            <a:lvl1pPr>
              <a:defRPr sz="10594"/>
            </a:lvl1pPr>
            <a:lvl2pPr>
              <a:defRPr sz="9270"/>
            </a:lvl2pPr>
            <a:lvl3pPr>
              <a:defRPr sz="7945"/>
            </a:lvl3pPr>
            <a:lvl4pPr>
              <a:defRPr sz="6621"/>
            </a:lvl4pPr>
            <a:lvl5pPr>
              <a:defRPr sz="6621"/>
            </a:lvl5pPr>
            <a:lvl6pPr>
              <a:defRPr sz="6621"/>
            </a:lvl6pPr>
            <a:lvl7pPr>
              <a:defRPr sz="6621"/>
            </a:lvl7pPr>
            <a:lvl8pPr>
              <a:defRPr sz="6621"/>
            </a:lvl8pPr>
            <a:lvl9pPr>
              <a:defRPr sz="662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146" y="12840176"/>
            <a:ext cx="9763520" cy="23788015"/>
          </a:xfrm>
        </p:spPr>
        <p:txBody>
          <a:bodyPr/>
          <a:lstStyle>
            <a:lvl1pPr marL="0" indent="0">
              <a:buNone/>
              <a:defRPr sz="5297"/>
            </a:lvl1pPr>
            <a:lvl2pPr marL="1513606" indent="0">
              <a:buNone/>
              <a:defRPr sz="4635"/>
            </a:lvl2pPr>
            <a:lvl3pPr marL="3027213" indent="0">
              <a:buNone/>
              <a:defRPr sz="3973"/>
            </a:lvl3pPr>
            <a:lvl4pPr marL="4540819" indent="0">
              <a:buNone/>
              <a:defRPr sz="3311"/>
            </a:lvl4pPr>
            <a:lvl5pPr marL="6054425" indent="0">
              <a:buNone/>
              <a:defRPr sz="3311"/>
            </a:lvl5pPr>
            <a:lvl6pPr marL="7568032" indent="0">
              <a:buNone/>
              <a:defRPr sz="3311"/>
            </a:lvl6pPr>
            <a:lvl7pPr marL="9081638" indent="0">
              <a:buNone/>
              <a:defRPr sz="3311"/>
            </a:lvl7pPr>
            <a:lvl8pPr marL="10595244" indent="0">
              <a:buNone/>
              <a:defRPr sz="3311"/>
            </a:lvl8pPr>
            <a:lvl9pPr marL="12108851" indent="0">
              <a:buNone/>
              <a:defRPr sz="331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09B3-5399-47A8-B248-5602980AB92F}" type="datetimeFigureOut">
              <a:rPr lang="ko-KR" altLang="en-US" smtClean="0"/>
              <a:t>2022-04-06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65AD-80F5-4B08-9F0E-6DCC554D7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977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146" y="2853372"/>
            <a:ext cx="9763520" cy="9986804"/>
          </a:xfrm>
        </p:spPr>
        <p:txBody>
          <a:bodyPr anchor="b"/>
          <a:lstStyle>
            <a:lvl1pPr>
              <a:defRPr sz="10594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9559" y="6162501"/>
            <a:ext cx="15325219" cy="30416159"/>
          </a:xfrm>
        </p:spPr>
        <p:txBody>
          <a:bodyPr anchor="t"/>
          <a:lstStyle>
            <a:lvl1pPr marL="0" indent="0">
              <a:buNone/>
              <a:defRPr sz="10594"/>
            </a:lvl1pPr>
            <a:lvl2pPr marL="1513606" indent="0">
              <a:buNone/>
              <a:defRPr sz="9270"/>
            </a:lvl2pPr>
            <a:lvl3pPr marL="3027213" indent="0">
              <a:buNone/>
              <a:defRPr sz="7945"/>
            </a:lvl3pPr>
            <a:lvl4pPr marL="4540819" indent="0">
              <a:buNone/>
              <a:defRPr sz="6621"/>
            </a:lvl4pPr>
            <a:lvl5pPr marL="6054425" indent="0">
              <a:buNone/>
              <a:defRPr sz="6621"/>
            </a:lvl5pPr>
            <a:lvl6pPr marL="7568032" indent="0">
              <a:buNone/>
              <a:defRPr sz="6621"/>
            </a:lvl6pPr>
            <a:lvl7pPr marL="9081638" indent="0">
              <a:buNone/>
              <a:defRPr sz="6621"/>
            </a:lvl7pPr>
            <a:lvl8pPr marL="10595244" indent="0">
              <a:buNone/>
              <a:defRPr sz="6621"/>
            </a:lvl8pPr>
            <a:lvl9pPr marL="12108851" indent="0">
              <a:buNone/>
              <a:defRPr sz="6621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146" y="12840176"/>
            <a:ext cx="9763520" cy="23788015"/>
          </a:xfrm>
        </p:spPr>
        <p:txBody>
          <a:bodyPr/>
          <a:lstStyle>
            <a:lvl1pPr marL="0" indent="0">
              <a:buNone/>
              <a:defRPr sz="5297"/>
            </a:lvl1pPr>
            <a:lvl2pPr marL="1513606" indent="0">
              <a:buNone/>
              <a:defRPr sz="4635"/>
            </a:lvl2pPr>
            <a:lvl3pPr marL="3027213" indent="0">
              <a:buNone/>
              <a:defRPr sz="3973"/>
            </a:lvl3pPr>
            <a:lvl4pPr marL="4540819" indent="0">
              <a:buNone/>
              <a:defRPr sz="3311"/>
            </a:lvl4pPr>
            <a:lvl5pPr marL="6054425" indent="0">
              <a:buNone/>
              <a:defRPr sz="3311"/>
            </a:lvl5pPr>
            <a:lvl6pPr marL="7568032" indent="0">
              <a:buNone/>
              <a:defRPr sz="3311"/>
            </a:lvl6pPr>
            <a:lvl7pPr marL="9081638" indent="0">
              <a:buNone/>
              <a:defRPr sz="3311"/>
            </a:lvl7pPr>
            <a:lvl8pPr marL="10595244" indent="0">
              <a:buNone/>
              <a:defRPr sz="3311"/>
            </a:lvl8pPr>
            <a:lvl9pPr marL="12108851" indent="0">
              <a:buNone/>
              <a:defRPr sz="331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09B3-5399-47A8-B248-5602980AB92F}" type="datetimeFigureOut">
              <a:rPr lang="ko-KR" altLang="en-US" smtClean="0"/>
              <a:t>2022-04-06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65AD-80F5-4B08-9F0E-6DCC554D7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111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203" y="2278744"/>
            <a:ext cx="26109633" cy="8272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203" y="11393675"/>
            <a:ext cx="26109633" cy="27156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202" y="39669814"/>
            <a:ext cx="6811209" cy="2278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B09B3-5399-47A8-B248-5602980AB92F}" type="datetimeFigureOut">
              <a:rPr lang="ko-KR" altLang="en-US" smtClean="0"/>
              <a:t>2022-04-06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7613" y="39669814"/>
            <a:ext cx="10216813" cy="2278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9627" y="39669814"/>
            <a:ext cx="6811209" cy="2278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465AD-80F5-4B08-9F0E-6DCC554D7C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86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213" rtl="0" eaLnBrk="1" latinLnBrk="1" hangingPunct="1">
        <a:lnSpc>
          <a:spcPct val="90000"/>
        </a:lnSpc>
        <a:spcBef>
          <a:spcPct val="0"/>
        </a:spcBef>
        <a:buNone/>
        <a:defRPr sz="14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03" indent="-756803" algn="l" defTabSz="3027213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0" kern="1200">
          <a:solidFill>
            <a:schemeClr val="tx1"/>
          </a:solidFill>
          <a:latin typeface="+mn-lt"/>
          <a:ea typeface="+mn-ea"/>
          <a:cs typeface="+mn-cs"/>
        </a:defRPr>
      </a:lvl1pPr>
      <a:lvl2pPr marL="2270409" indent="-756803" algn="l" defTabSz="3027213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2pPr>
      <a:lvl3pPr marL="3784016" indent="-756803" algn="l" defTabSz="3027213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1" kern="1200">
          <a:solidFill>
            <a:schemeClr val="tx1"/>
          </a:solidFill>
          <a:latin typeface="+mn-lt"/>
          <a:ea typeface="+mn-ea"/>
          <a:cs typeface="+mn-cs"/>
        </a:defRPr>
      </a:lvl3pPr>
      <a:lvl4pPr marL="5297622" indent="-756803" algn="l" defTabSz="3027213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9" kern="1200">
          <a:solidFill>
            <a:schemeClr val="tx1"/>
          </a:solidFill>
          <a:latin typeface="+mn-lt"/>
          <a:ea typeface="+mn-ea"/>
          <a:cs typeface="+mn-cs"/>
        </a:defRPr>
      </a:lvl4pPr>
      <a:lvl5pPr marL="6811228" indent="-756803" algn="l" defTabSz="3027213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9" kern="1200">
          <a:solidFill>
            <a:schemeClr val="tx1"/>
          </a:solidFill>
          <a:latin typeface="+mn-lt"/>
          <a:ea typeface="+mn-ea"/>
          <a:cs typeface="+mn-cs"/>
        </a:defRPr>
      </a:lvl5pPr>
      <a:lvl6pPr marL="8324835" indent="-756803" algn="l" defTabSz="3027213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9" kern="1200">
          <a:solidFill>
            <a:schemeClr val="tx1"/>
          </a:solidFill>
          <a:latin typeface="+mn-lt"/>
          <a:ea typeface="+mn-ea"/>
          <a:cs typeface="+mn-cs"/>
        </a:defRPr>
      </a:lvl6pPr>
      <a:lvl7pPr marL="9838441" indent="-756803" algn="l" defTabSz="3027213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9" kern="1200">
          <a:solidFill>
            <a:schemeClr val="tx1"/>
          </a:solidFill>
          <a:latin typeface="+mn-lt"/>
          <a:ea typeface="+mn-ea"/>
          <a:cs typeface="+mn-cs"/>
        </a:defRPr>
      </a:lvl7pPr>
      <a:lvl8pPr marL="11352047" indent="-756803" algn="l" defTabSz="3027213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9" kern="1200">
          <a:solidFill>
            <a:schemeClr val="tx1"/>
          </a:solidFill>
          <a:latin typeface="+mn-lt"/>
          <a:ea typeface="+mn-ea"/>
          <a:cs typeface="+mn-cs"/>
        </a:defRPr>
      </a:lvl8pPr>
      <a:lvl9pPr marL="12865654" indent="-756803" algn="l" defTabSz="3027213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213" rtl="0" eaLnBrk="1" latinLnBrk="1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1pPr>
      <a:lvl2pPr marL="1513606" algn="l" defTabSz="3027213" rtl="0" eaLnBrk="1" latinLnBrk="1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2pPr>
      <a:lvl3pPr marL="3027213" algn="l" defTabSz="3027213" rtl="0" eaLnBrk="1" latinLnBrk="1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3pPr>
      <a:lvl4pPr marL="4540819" algn="l" defTabSz="3027213" rtl="0" eaLnBrk="1" latinLnBrk="1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4pPr>
      <a:lvl5pPr marL="6054425" algn="l" defTabSz="3027213" rtl="0" eaLnBrk="1" latinLnBrk="1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5pPr>
      <a:lvl6pPr marL="7568032" algn="l" defTabSz="3027213" rtl="0" eaLnBrk="1" latinLnBrk="1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6pPr>
      <a:lvl7pPr marL="9081638" algn="l" defTabSz="3027213" rtl="0" eaLnBrk="1" latinLnBrk="1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7pPr>
      <a:lvl8pPr marL="10595244" algn="l" defTabSz="3027213" rtl="0" eaLnBrk="1" latinLnBrk="1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8pPr>
      <a:lvl9pPr marL="12108851" algn="l" defTabSz="3027213" rtl="0" eaLnBrk="1" latinLnBrk="1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3" y="6869226"/>
            <a:ext cx="3962397" cy="1057085"/>
            <a:chOff x="3" y="6869226"/>
            <a:chExt cx="3962397" cy="1057085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" y="6869226"/>
              <a:ext cx="3962397" cy="105708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04502" y="6977596"/>
              <a:ext cx="3475631" cy="76944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Introduction</a:t>
              </a:r>
            </a:p>
          </p:txBody>
        </p:sp>
      </p:grpSp>
      <p:grpSp>
        <p:nvGrpSpPr>
          <p:cNvPr id="5" name="그룹 4"/>
          <p:cNvGrpSpPr/>
          <p:nvPr/>
        </p:nvGrpSpPr>
        <p:grpSpPr>
          <a:xfrm>
            <a:off x="39" y="14793610"/>
            <a:ext cx="6724612" cy="1057085"/>
            <a:chOff x="39" y="14793610"/>
            <a:chExt cx="6724612" cy="1057085"/>
          </a:xfrm>
        </p:grpSpPr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" y="14793610"/>
              <a:ext cx="6724612" cy="1057085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204502" y="14937431"/>
              <a:ext cx="6239209" cy="76944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altLang="ko-KR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 and Discussion</a:t>
              </a: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3" y="28106452"/>
            <a:ext cx="3733969" cy="1057085"/>
            <a:chOff x="3" y="28106452"/>
            <a:chExt cx="3733969" cy="1057085"/>
          </a:xfrm>
        </p:grpSpPr>
        <p:pic>
          <p:nvPicPr>
            <p:cNvPr id="13" name="그림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" y="28106452"/>
              <a:ext cx="3733969" cy="1057085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204502" y="28250273"/>
              <a:ext cx="3257622" cy="76944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Conclusion</a:t>
              </a: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4" y="35626178"/>
            <a:ext cx="3462120" cy="1057085"/>
            <a:chOff x="4" y="35626178"/>
            <a:chExt cx="3462120" cy="1057085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" y="35626178"/>
              <a:ext cx="3462120" cy="1057085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204502" y="35769999"/>
              <a:ext cx="2914579" cy="76944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Reference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800600" y="1115650"/>
            <a:ext cx="2065020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4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  <a:endParaRPr lang="en-US" altLang="ko-KR" sz="5400" b="1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부제목 2"/>
          <p:cNvSpPr txBox="1">
            <a:spLocks/>
          </p:cNvSpPr>
          <p:nvPr/>
        </p:nvSpPr>
        <p:spPr>
          <a:xfrm>
            <a:off x="4800600" y="2891814"/>
            <a:ext cx="20650200" cy="1739179"/>
          </a:xfrm>
          <a:prstGeom prst="rect">
            <a:avLst/>
          </a:prstGeom>
        </p:spPr>
        <p:txBody>
          <a:bodyPr anchor="t"/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Julie Son</a:t>
            </a:r>
            <a:r>
              <a:rPr lang="en-US" altLang="ko-KR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ko-K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ko-KR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Namjoon</a:t>
            </a:r>
            <a:r>
              <a:rPr lang="en-US" altLang="ko-K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Jeon</a:t>
            </a:r>
            <a:r>
              <a:rPr lang="en-US" altLang="ko-KR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ko-K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ko-KR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Jungkook</a:t>
            </a:r>
            <a:r>
              <a:rPr lang="en-US" altLang="ko-K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Kim</a:t>
            </a:r>
            <a:r>
              <a:rPr lang="en-US" altLang="ko-KR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en-US" altLang="ko-KR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ko-K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Korea University, Korea, </a:t>
            </a:r>
            <a:r>
              <a:rPr lang="en-US" altLang="ko-KR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ko-K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Yonsei University, Korea</a:t>
            </a:r>
            <a:endParaRPr lang="ko-KR" alt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401" y="566793"/>
            <a:ext cx="3403599" cy="3677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54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r>
              <a:rPr lang="en-US" altLang="ko-KR" sz="5400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54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</a:p>
          <a:p>
            <a:pPr algn="ctr">
              <a:lnSpc>
                <a:spcPct val="150000"/>
              </a:lnSpc>
            </a:pPr>
            <a:r>
              <a:rPr lang="en-US" altLang="ko-KR" sz="54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</a:p>
          <a:p>
            <a:pPr algn="ctr">
              <a:lnSpc>
                <a:spcPct val="150000"/>
              </a:lnSpc>
            </a:pPr>
            <a:r>
              <a:rPr lang="en-US" altLang="ko-KR" sz="54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</p:spTree>
    <p:extLst>
      <p:ext uri="{BB962C8B-B14F-4D97-AF65-F5344CB8AC3E}">
        <p14:creationId xmlns:p14="http://schemas.microsoft.com/office/powerpoint/2010/main" val="2063439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29</Words>
  <Application>Microsoft Office PowerPoint</Application>
  <PresentationFormat>사용자 지정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Arial Unicode MS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Julie pc</dc:creator>
  <cp:lastModifiedBy>Julie pc</cp:lastModifiedBy>
  <cp:revision>9</cp:revision>
  <dcterms:created xsi:type="dcterms:W3CDTF">2022-04-06T06:14:29Z</dcterms:created>
  <dcterms:modified xsi:type="dcterms:W3CDTF">2022-04-06T08:25:11Z</dcterms:modified>
</cp:coreProperties>
</file>