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CF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1524000" y="4030133"/>
            <a:ext cx="9144000" cy="495829"/>
          </a:xfrm>
          <a:prstGeom prst="rect">
            <a:avLst/>
          </a:prstGeom>
        </p:spPr>
        <p:txBody>
          <a:bodyPr anchor="b"/>
          <a:lstStyle>
            <a:lvl1pPr algn="ctr">
              <a:defRPr sz="250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</a:lstStyle>
          <a:p>
            <a:r>
              <a:rPr lang="ko-KR" altLang="en-US" dirty="0" smtClean="0"/>
              <a:t>제목을 입력하십시오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5071533"/>
            <a:ext cx="9144000" cy="10752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944382-B4AF-4AD1-81FF-9FA1FFE39CBA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AB9844-CAAB-480F-9378-8EF5114C63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756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944382-B4AF-4AD1-81FF-9FA1FFE39CBA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AB9844-CAAB-480F-9378-8EF5114C63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14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944382-B4AF-4AD1-81FF-9FA1FFE39CBA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AB9844-CAAB-480F-9378-8EF5114C63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33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3267" y="152401"/>
            <a:ext cx="9728200" cy="338666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3267" y="745067"/>
            <a:ext cx="11379200" cy="54318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13267" y="6356350"/>
            <a:ext cx="3268133" cy="365125"/>
          </a:xfrm>
          <a:prstGeom prst="rect">
            <a:avLst/>
          </a:prstGeom>
        </p:spPr>
        <p:txBody>
          <a:bodyPr/>
          <a:lstStyle/>
          <a:p>
            <a:fld id="{B4944382-B4AF-4AD1-81FF-9FA1FFE39CBA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081867" cy="365125"/>
          </a:xfrm>
          <a:prstGeom prst="rect">
            <a:avLst/>
          </a:prstGeom>
        </p:spPr>
        <p:txBody>
          <a:bodyPr/>
          <a:lstStyle/>
          <a:p>
            <a:fld id="{75AB9844-CAAB-480F-9378-8EF5114C6369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21" y="2999091"/>
            <a:ext cx="6225646" cy="92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1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944382-B4AF-4AD1-81FF-9FA1FFE39CBA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AB9844-CAAB-480F-9378-8EF5114C63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19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944382-B4AF-4AD1-81FF-9FA1FFE39CBA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AB9844-CAAB-480F-9378-8EF5114C63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07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944382-B4AF-4AD1-81FF-9FA1FFE39CBA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AB9844-CAAB-480F-9378-8EF5114C63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035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944382-B4AF-4AD1-81FF-9FA1FFE39CBA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AB9844-CAAB-480F-9378-8EF5114C63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782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944382-B4AF-4AD1-81FF-9FA1FFE39CBA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AB9844-CAAB-480F-9378-8EF5114C63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4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944382-B4AF-4AD1-81FF-9FA1FFE39CBA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AB9844-CAAB-480F-9378-8EF5114C63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95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944382-B4AF-4AD1-81FF-9FA1FFE39CBA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AB9844-CAAB-480F-9378-8EF5114C63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86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63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947754"/>
            <a:ext cx="12192000" cy="495829"/>
          </a:xfrm>
        </p:spPr>
        <p:txBody>
          <a:bodyPr anchor="ctr"/>
          <a:lstStyle/>
          <a:p>
            <a:r>
              <a:rPr lang="en-US" altLang="ko-KR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ko-KR" altLang="en-US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5196297"/>
            <a:ext cx="12192000" cy="804334"/>
          </a:xfrm>
        </p:spPr>
        <p:txBody>
          <a:bodyPr anchor="ctr"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Julie Son</a:t>
            </a:r>
            <a:r>
              <a:rPr lang="en-US" altLang="ko-KR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Namjoon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Jeon</a:t>
            </a:r>
            <a:r>
              <a:rPr lang="en-US" altLang="ko-KR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Jungkook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Kim</a:t>
            </a:r>
            <a:r>
              <a:rPr lang="en-US" altLang="ko-KR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altLang="ko-KR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Korea University, Korea, </a:t>
            </a:r>
            <a:r>
              <a:rPr lang="en-US" altLang="ko-KR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Yonsei University,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38864" y="120232"/>
            <a:ext cx="9728200" cy="338666"/>
          </a:xfrm>
        </p:spPr>
        <p:txBody>
          <a:bodyPr/>
          <a:lstStyle/>
          <a:p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제목 3"/>
          <p:cNvSpPr txBox="1">
            <a:spLocks/>
          </p:cNvSpPr>
          <p:nvPr/>
        </p:nvSpPr>
        <p:spPr>
          <a:xfrm>
            <a:off x="379942" y="762559"/>
            <a:ext cx="9728200" cy="3386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ko-KR" altLang="en-US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제목 3"/>
          <p:cNvSpPr txBox="1">
            <a:spLocks/>
          </p:cNvSpPr>
          <p:nvPr/>
        </p:nvSpPr>
        <p:spPr>
          <a:xfrm>
            <a:off x="379942" y="1135122"/>
            <a:ext cx="9728200" cy="3386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ko-KR" altLang="en-U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2" y="836485"/>
            <a:ext cx="20611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22</Words>
  <Application>Microsoft Office PowerPoint</Application>
  <PresentationFormat>와이드스크린</PresentationFormat>
  <Paragraphs>6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Arial Unicode MS</vt:lpstr>
      <vt:lpstr>맑은 고딕</vt:lpstr>
      <vt:lpstr>Arial</vt:lpstr>
      <vt:lpstr>Office 테마</vt:lpstr>
      <vt:lpstr>Presentation Title</vt:lpstr>
      <vt:lpstr>Title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Julie pc</cp:lastModifiedBy>
  <cp:revision>22</cp:revision>
  <dcterms:created xsi:type="dcterms:W3CDTF">2022-04-05T05:51:29Z</dcterms:created>
  <dcterms:modified xsi:type="dcterms:W3CDTF">2022-04-06T08:51:36Z</dcterms:modified>
</cp:coreProperties>
</file>